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jpe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8/29/2025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D724-1FCF-0623-3E45-6D034BBC3A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PORTFOLIO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E843B6-5429-34BA-B7CA-5F192D404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Student portfolio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081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9BF97-5060-995A-139D-30D730823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09014-D6FB-3984-BFE4-606EBC93D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conclusion typically summarizes the main point and key takeaways from a discussion project or analysis.</a:t>
            </a:r>
          </a:p>
          <a:p>
            <a:r>
              <a:rPr lang="en-IN" dirty="0"/>
              <a:t>1.Recap the key findings or result </a:t>
            </a:r>
          </a:p>
          <a:p>
            <a:r>
              <a:rPr lang="en-IN" dirty="0"/>
              <a:t>2.Emphasize the important or impact </a:t>
            </a:r>
          </a:p>
          <a:p>
            <a:r>
              <a:rPr lang="en-IN" dirty="0"/>
              <a:t>3.provide recommendation or next step </a:t>
            </a:r>
          </a:p>
          <a:p>
            <a:r>
              <a:rPr lang="en-IN" dirty="0"/>
              <a:t>Leave a lasting impression or </a:t>
            </a:r>
            <a:r>
              <a:rPr lang="en-IN"/>
              <a:t>final thoughts.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1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43AF7-135C-BAAA-3E29-E19D1DA84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GitHub link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0A943-C645-6039-343F-4DDF4F80D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https://github.com/Pdhanasri2006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2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0BB69-8982-D5EC-FFA8-E3B4B0739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405337-72DE-1FBE-6395-599D6E465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884" y="2603500"/>
            <a:ext cx="6072545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26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7CDA3-E2C7-9E0E-41C1-64E79A19F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D6CA25-0A51-FEA3-2ABB-E7EBD9238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445" y="2603500"/>
            <a:ext cx="607342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35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A6AE-BEB3-743B-6FDC-7808B608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4BF70B-AC66-80A9-A6B0-B7ACD646C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445" y="2603500"/>
            <a:ext cx="607342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67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6AF32-ACCC-7721-5551-42840BCD9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MY SELF: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2422F-BCBE-26E3-7A3B-5DE57D5E1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NAME:DHANASRI.P</a:t>
            </a:r>
          </a:p>
          <a:p>
            <a:r>
              <a:rPr lang="en-IN" dirty="0"/>
              <a:t>NMID:362C22ED3544281DB484A031C8A476</a:t>
            </a:r>
          </a:p>
          <a:p>
            <a:r>
              <a:rPr lang="en-IN" dirty="0"/>
              <a:t>DEPARTMENT:BCA</a:t>
            </a:r>
          </a:p>
          <a:p>
            <a:r>
              <a:rPr lang="en-IN" dirty="0"/>
              <a:t>COLLEGE:VALLIAMMAI WOMEN’S COLLEGE </a:t>
            </a:r>
          </a:p>
          <a:p>
            <a:r>
              <a:rPr lang="en-IN" dirty="0"/>
              <a:t>UNIVERCITY: ANNAMALAI UNIVERCITY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55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9527D-0642-FBED-BC45-A755483D5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TABLE OF THE CONTENTS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2625A-2164-061B-BDB1-E6C2D225D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349993" cy="4904205"/>
          </a:xfrm>
        </p:spPr>
        <p:txBody>
          <a:bodyPr/>
          <a:lstStyle/>
          <a:p>
            <a:r>
              <a:rPr lang="en-IN" dirty="0"/>
              <a:t>CONTENTS:</a:t>
            </a:r>
          </a:p>
          <a:p>
            <a:r>
              <a:rPr lang="en-IN" dirty="0"/>
              <a:t>1.problem statement </a:t>
            </a:r>
          </a:p>
          <a:p>
            <a:r>
              <a:rPr lang="en-IN" dirty="0"/>
              <a:t>2.project overview </a:t>
            </a:r>
          </a:p>
          <a:p>
            <a:r>
              <a:rPr lang="en-IN" dirty="0"/>
              <a:t>3.End user </a:t>
            </a:r>
          </a:p>
          <a:p>
            <a:r>
              <a:rPr lang="en-IN" dirty="0"/>
              <a:t>4.Tolls and technologies </a:t>
            </a:r>
          </a:p>
          <a:p>
            <a:r>
              <a:rPr lang="en-IN" dirty="0"/>
              <a:t>5.portfolio design and layout </a:t>
            </a:r>
          </a:p>
          <a:p>
            <a:r>
              <a:rPr lang="en-IN" dirty="0"/>
              <a:t>6.Feachures and functionality </a:t>
            </a:r>
          </a:p>
          <a:p>
            <a:r>
              <a:rPr lang="en-IN" dirty="0"/>
              <a:t>7.Result and screenshot </a:t>
            </a:r>
          </a:p>
          <a:p>
            <a:r>
              <a:rPr lang="en-IN" dirty="0"/>
              <a:t>8.Conclusion</a:t>
            </a:r>
          </a:p>
          <a:p>
            <a:r>
              <a:rPr lang="en-IN" dirty="0"/>
              <a:t>9.Github link </a:t>
            </a:r>
          </a:p>
        </p:txBody>
      </p:sp>
    </p:spTree>
    <p:extLst>
      <p:ext uri="{BB962C8B-B14F-4D97-AF65-F5344CB8AC3E}">
        <p14:creationId xmlns:p14="http://schemas.microsoft.com/office/powerpoint/2010/main" val="176802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0D887-6F43-37BD-43F2-10862F48F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82737-01B4-F920-29AF-2A22932BC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problem statement is a concise description of an issue or challenge that needs to be addressed.</a:t>
            </a:r>
          </a:p>
          <a:p>
            <a:r>
              <a:rPr lang="en-IN" dirty="0"/>
              <a:t>To craft a effective problem statement consider the following.</a:t>
            </a:r>
          </a:p>
          <a:p>
            <a:r>
              <a:rPr lang="en-IN" dirty="0"/>
              <a:t>Focus on the impact: Describe the consequences of not addressing the problem.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714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7A9EA-F9CE-3082-4105-4C7EE66DF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overview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C537A-9978-5B83-A394-C1485D07B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provide a helpful project overview is need more information about your project.</a:t>
            </a:r>
          </a:p>
          <a:p>
            <a:r>
              <a:rPr lang="en-IN" dirty="0"/>
              <a:t>1.project title or topic.</a:t>
            </a:r>
          </a:p>
          <a:p>
            <a:r>
              <a:rPr lang="en-IN" dirty="0"/>
              <a:t>2.objective or goal.</a:t>
            </a:r>
          </a:p>
          <a:p>
            <a:r>
              <a:rPr lang="en-IN" dirty="0"/>
              <a:t>3.Any specific requirements or constraints.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5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E003-C63F-EB84-B4DC-CEB6A5BAC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End user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09C52-F8EA-312D-6F30-616DC20B7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end user are the individual or group who will ultimately use or benefit from the product, service or solution being developer.</a:t>
            </a:r>
          </a:p>
          <a:p>
            <a:r>
              <a:rPr lang="en-IN" dirty="0" err="1"/>
              <a:t>Coustomers</a:t>
            </a:r>
            <a:endParaRPr lang="en-IN" dirty="0"/>
          </a:p>
          <a:p>
            <a:r>
              <a:rPr lang="en-IN" dirty="0"/>
              <a:t>Employees</a:t>
            </a:r>
          </a:p>
          <a:p>
            <a:r>
              <a:rPr lang="en-IN" dirty="0"/>
              <a:t>Students</a:t>
            </a:r>
          </a:p>
          <a:p>
            <a:r>
              <a:rPr lang="en-IN" dirty="0"/>
              <a:t>Patients </a:t>
            </a:r>
          </a:p>
          <a:p>
            <a:r>
              <a:rPr lang="en-IN" dirty="0"/>
              <a:t>Consumers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98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2CAB8-6E17-B390-583D-739B03427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and technologies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BABCD-9DB7-A18A-2AF6-812CA067D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Tools and technologies refer to the software, hardware and platforms used to develop implement and maintain a project or solution.</a:t>
            </a:r>
          </a:p>
          <a:p>
            <a:r>
              <a:rPr lang="en-IN" dirty="0"/>
              <a:t>Software: programming language (e.g.., python, java, </a:t>
            </a:r>
            <a:r>
              <a:rPr lang="en-IN" dirty="0" err="1"/>
              <a:t>javascript</a:t>
            </a:r>
            <a:r>
              <a:rPr lang="en-IN" dirty="0"/>
              <a:t>)</a:t>
            </a:r>
          </a:p>
          <a:p>
            <a:r>
              <a:rPr lang="en-IN" dirty="0"/>
              <a:t>Hardware: servers and infrastructure </a:t>
            </a:r>
          </a:p>
          <a:p>
            <a:r>
              <a:rPr lang="en-IN" dirty="0"/>
              <a:t>Platforms: cloud platform (</a:t>
            </a:r>
            <a:r>
              <a:rPr lang="en-IN" dirty="0" err="1"/>
              <a:t>e.g..,AVS</a:t>
            </a:r>
            <a:r>
              <a:rPr lang="en-IN" dirty="0"/>
              <a:t>, AZURE, Google cloud)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134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BA75-54BC-8CC9-1F72-8EE5D3A14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Portfolio design and layout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163D3-991B-4CE1-9BE9-D310B10FD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Portfolio design and layout refer to the visual arrangement and organization of content in a portfolio.</a:t>
            </a:r>
          </a:p>
          <a:p>
            <a:r>
              <a:rPr lang="en-IN" dirty="0"/>
              <a:t>Which showcases an individual or company work skills and accomplishments.</a:t>
            </a:r>
          </a:p>
          <a:p>
            <a:r>
              <a:rPr lang="en-IN" dirty="0"/>
              <a:t>1.visual hierarchy: organizing content to draw attention to key pieces.</a:t>
            </a:r>
          </a:p>
          <a:p>
            <a:r>
              <a:rPr lang="en-IN" dirty="0"/>
              <a:t>2.Typography: choosing fronts that reflects the brand and enhance readability.</a:t>
            </a:r>
          </a:p>
          <a:p>
            <a:r>
              <a:rPr lang="en-IN" dirty="0"/>
              <a:t>3.Navigation : creating an intuitive and user friendly interface.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701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0674-7327-1BFC-E200-D541CE447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Fractures and functionality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45FB6-6DDA-7D7D-E195-1DF551909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various context fractures and functionality can be related in different ways.</a:t>
            </a:r>
          </a:p>
          <a:p>
            <a:r>
              <a:rPr lang="en-IN" dirty="0"/>
              <a:t>1.Medical: Fractures bone break can impact functionality affecting mobile or overall health.</a:t>
            </a:r>
          </a:p>
          <a:p>
            <a:r>
              <a:rPr lang="en-IN" dirty="0"/>
              <a:t>2.Design: understanding fractures and material properties can inform design decisions to ensure functionality and durability.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525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9" id="{ED3996BA-162B-43C7-B0E2-A5CA4E649741}" vid="{187088E4-27D7-4455-856F-4A44258D82E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Ion Boardroom</vt:lpstr>
      <vt:lpstr>PORTFOLIO </vt:lpstr>
      <vt:lpstr>MY SELF:</vt:lpstr>
      <vt:lpstr>TABLE OF THE CONTENTS </vt:lpstr>
      <vt:lpstr>Problem statement </vt:lpstr>
      <vt:lpstr>Project overview </vt:lpstr>
      <vt:lpstr>End user </vt:lpstr>
      <vt:lpstr>Tools and technologies </vt:lpstr>
      <vt:lpstr>Portfolio design and layout </vt:lpstr>
      <vt:lpstr>Fractures and functionality </vt:lpstr>
      <vt:lpstr>Conclusion </vt:lpstr>
      <vt:lpstr>GitHub link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</dc:title>
  <dc:creator>Dhana Sri</dc:creator>
  <cp:lastModifiedBy>Dhana Sri</cp:lastModifiedBy>
  <cp:revision>3</cp:revision>
  <dcterms:created xsi:type="dcterms:W3CDTF">2025-08-29T00:23:45Z</dcterms:created>
  <dcterms:modified xsi:type="dcterms:W3CDTF">2025-08-29T08:06:54Z</dcterms:modified>
</cp:coreProperties>
</file>

<file path=docProps/thumbnail.jpeg>
</file>